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63" r:id="rId6"/>
    <p:sldId id="265" r:id="rId7"/>
    <p:sldId id="267" r:id="rId8"/>
    <p:sldId id="266" r:id="rId9"/>
    <p:sldId id="259" r:id="rId10"/>
    <p:sldId id="268" r:id="rId11"/>
    <p:sldId id="269" r:id="rId12"/>
    <p:sldId id="271" r:id="rId13"/>
    <p:sldId id="272" r:id="rId14"/>
    <p:sldId id="273" r:id="rId15"/>
    <p:sldId id="274" r:id="rId16"/>
    <p:sldId id="278" r:id="rId17"/>
    <p:sldId id="286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25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8610600" cy="4800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371600"/>
            <a:ext cx="262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6096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8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8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4495800"/>
            <a:ext cx="2667000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WELCOME</a:t>
            </a:r>
            <a:endParaRPr lang="en-US" sz="3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b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7696200" cy="3886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2590800" y="5486400"/>
            <a:ext cx="4572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To greet in a polite way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648200"/>
            <a:ext cx="7162800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On 14 December, our class went on a field trip to the </a:t>
            </a:r>
            <a:r>
              <a:rPr lang="en-US" sz="3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Liberation War Museum at </a:t>
            </a:r>
            <a:r>
              <a:rPr lang="en-US" sz="32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Segunbagicha</a:t>
            </a:r>
            <a:r>
              <a:rPr lang="en-US" sz="3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Dhaka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u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6400800" cy="42354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4864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trip was planned as a part of our Bangladesh and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GlobalStudies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course.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rv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0"/>
            <a:ext cx="4190248" cy="3886200"/>
          </a:xfrm>
          <a:prstGeom prst="rect">
            <a:avLst/>
          </a:prstGeom>
        </p:spPr>
      </p:pic>
      <p:pic>
        <p:nvPicPr>
          <p:cNvPr id="4" name="Picture 3" descr="Flag-map_of_Banglade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33400"/>
            <a:ext cx="2590800" cy="3637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181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Our bus reached the museum at10 a. 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78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6019800" cy="333311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 descr="tour_b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14600"/>
            <a:ext cx="4419600" cy="265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38200"/>
            <a:ext cx="7629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A guide was waiting for us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78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8248650" cy="4637574"/>
          </a:xfrm>
          <a:prstGeom prst="rect">
            <a:avLst/>
          </a:prstGeom>
        </p:spPr>
      </p:pic>
      <p:pic>
        <p:nvPicPr>
          <p:cNvPr id="4" name="Picture 3" descr="178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72500" cy="4819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486400"/>
            <a:ext cx="8458200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guide was waiting for us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0"/>
            <a:ext cx="8141532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He welcomed us warmly and took us </a:t>
            </a:r>
          </a:p>
          <a:p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on a quick tour of the different Galleries and exhibits of the museum.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n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8229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0"/>
            <a:ext cx="7239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TEACHER’S MODEL READING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ndghh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772400" cy="381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791200"/>
            <a:ext cx="76962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WHOLE  CLASS READING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pp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3058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81000"/>
            <a:ext cx="67056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SS -PAIR READING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ooo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34400" cy="45720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791200"/>
            <a:ext cx="762000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SS-SILENT READING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kkk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382000" cy="51816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685800"/>
            <a:ext cx="8183880" cy="105156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IDENTITY</a:t>
            </a:r>
            <a:endParaRPr lang="en-US" sz="7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27238"/>
            <a:ext cx="3931920" cy="792162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TEACHER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02145" y="2027238"/>
            <a:ext cx="3931920" cy="792162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LESSON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895600"/>
            <a:ext cx="3931920" cy="348996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MD.AINUL HAQUE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ASSISTANT TEACHER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SORUGRAM GPS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DHUNAT, BOGRA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2145" y="2895600"/>
            <a:ext cx="3931920" cy="348996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CLASS:FIVE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SUBJECT:ENGLISH</a:t>
            </a:r>
          </a:p>
          <a:p>
            <a:r>
              <a:rPr lang="en-US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LESSON:1-2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UNIT:19(On 14---war)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build="p" animBg="1"/>
      <p:bldP spid="5" grpId="1" build="p" animBg="1"/>
      <p:bldP spid="4" grpId="0" build="p" animBg="1"/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04799" y="304800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GROUP WORK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Discuss in group and answer the following questions: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828800"/>
            <a:ext cx="69342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When did the class go to the Liberation War museum?</a:t>
            </a:r>
            <a:endParaRPr lang="en-US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0"/>
            <a:ext cx="64770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How did they go there?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4191000"/>
            <a:ext cx="632460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Why did the class go to Liberation War Museum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81000" y="1828800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ight Arrow 7"/>
          <p:cNvSpPr/>
          <p:nvPr/>
        </p:nvSpPr>
        <p:spPr>
          <a:xfrm>
            <a:off x="381000" y="304800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81000" y="41910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4572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Work in pair</a:t>
            </a:r>
            <a:endParaRPr lang="en-US" sz="5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6764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Fill in the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blanks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7432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Our class went to a -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3886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Our bus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reached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the museum at </a:t>
            </a:r>
            <a:r>
              <a:rPr lang="en-US" sz="2800" dirty="0" smtClean="0"/>
              <a:t>-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724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A guide was –for us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1000" y="28956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81000" y="396240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81000" y="4800600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85800"/>
            <a:ext cx="647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Evaluation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2209800"/>
            <a:ext cx="66294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Who is the writer of Sunshine Magazine?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3124200"/>
            <a:ext cx="6781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Where is Liberation War Museum?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4419600"/>
            <a:ext cx="58674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Who was waiting for us?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Ribbon 6"/>
          <p:cNvSpPr/>
          <p:nvPr/>
        </p:nvSpPr>
        <p:spPr>
          <a:xfrm>
            <a:off x="381000" y="2133600"/>
            <a:ext cx="121615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Ribbon 7"/>
          <p:cNvSpPr/>
          <p:nvPr/>
        </p:nvSpPr>
        <p:spPr>
          <a:xfrm>
            <a:off x="381000" y="3200400"/>
            <a:ext cx="121615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Ribbon 8"/>
          <p:cNvSpPr/>
          <p:nvPr/>
        </p:nvSpPr>
        <p:spPr>
          <a:xfrm>
            <a:off x="381000" y="4495800"/>
            <a:ext cx="121615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TASK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2098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Write five sentences about Liberation War of 1971 by using following cues:</a:t>
            </a:r>
            <a:endParaRPr lang="en-US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1242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Liberation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war,</a:t>
            </a:r>
            <a:r>
              <a:rPr lang="en-US" sz="32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museum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exhibit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543800" cy="186204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1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1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15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115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lying-bird-h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38" y="2328836"/>
            <a:ext cx="4551724" cy="338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LEARNING OUTCOMES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66800"/>
            <a:ext cx="9144000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At the end of the lesson students will be able to-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33600"/>
            <a:ext cx="9144000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4.2.1 Understand and enjoy simple stories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3.1.1Ask and answer with questions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5.1.2Read silently with understanding stories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10.1.1Write a short piece of composition by answering a set of questions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498080" cy="105156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LETS WATCH A PICTURE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70088" y="3084513"/>
          <a:ext cx="5203825" cy="687387"/>
        </p:xfrm>
        <a:graphic>
          <a:graphicData uri="http://schemas.openxmlformats.org/presentationml/2006/ole">
            <p:oleObj spid="_x0000_s15362" name="Packager Shell Object" showAsIcon="1" r:id="rId3" imgW="520308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TODAY`S LESSON</a:t>
            </a:r>
            <a:endParaRPr lang="en-US" sz="7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boy-reannding-300x1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47800"/>
            <a:ext cx="3867150" cy="2971800"/>
          </a:xfrm>
          <a:prstGeom prst="rect">
            <a:avLst/>
          </a:prstGeom>
          <a:ln w="571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TextBox 4"/>
          <p:cNvSpPr txBox="1"/>
          <p:nvPr/>
        </p:nvSpPr>
        <p:spPr>
          <a:xfrm>
            <a:off x="0" y="46482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LIBERATION WAR MUSEUM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533400"/>
            <a:ext cx="427873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New words and meaning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529584" cy="2231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5105400"/>
            <a:ext cx="5882827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An excursion for pleasure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3733800"/>
            <a:ext cx="25146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TRIP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4495800"/>
            <a:ext cx="320235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LIBERATION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7772400" cy="381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838200" y="5486400"/>
            <a:ext cx="7391400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act of making one free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ttat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1000"/>
            <a:ext cx="6324600" cy="340002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4114800"/>
            <a:ext cx="157241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War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5410200"/>
            <a:ext cx="4948791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Armed fighting</a:t>
            </a:r>
            <a:endParaRPr lang="en-US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609600"/>
            <a:ext cx="260840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Museum</a:t>
            </a:r>
            <a:endParaRPr lang="en-US" sz="5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cc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133600"/>
            <a:ext cx="4965779" cy="32766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" y="5638800"/>
            <a:ext cx="8210709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building in which objects of historical are kept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708</TotalTime>
  <Words>298</Words>
  <Application>Microsoft Office PowerPoint</Application>
  <PresentationFormat>On-screen Show (4:3)</PresentationFormat>
  <Paragraphs>62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Aspect</vt:lpstr>
      <vt:lpstr>Packager Shell Object</vt:lpstr>
      <vt:lpstr>Slide 1</vt:lpstr>
      <vt:lpstr>IDENTITY</vt:lpstr>
      <vt:lpstr> LEARNING OUTCOMES</vt:lpstr>
      <vt:lpstr>LETS WATCH A PICTURE</vt:lpstr>
      <vt:lpstr>TODAY`S LESSON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PTI bogra</dc:creator>
  <cp:lastModifiedBy>PTI bogra</cp:lastModifiedBy>
  <cp:revision>160</cp:revision>
  <dcterms:created xsi:type="dcterms:W3CDTF">2006-08-16T00:00:00Z</dcterms:created>
  <dcterms:modified xsi:type="dcterms:W3CDTF">2016-02-23T09:05:06Z</dcterms:modified>
</cp:coreProperties>
</file>